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39378-6D32-4573-9AA3-A8016CF9DD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1685B-D3B9-49EE-8552-5F9E004EE3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3042F-E5C4-450A-96FD-2BE83DC63A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B3D435-14A9-4ECB-AA91-FB212BD6F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2E40B-2C2E-4B13-BFE7-DE9ACBDB86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CE95B-C251-41BB-8032-E49B352F7A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CA74C-6579-486C-979E-210021732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B5080-9EFA-46E8-A5DA-D96FF929BD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EBFB-4BBD-425B-84DD-486B021F28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BA6FD-6529-4DBF-A5E9-D0262AC116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2B302-3E31-43DB-B773-6023CDC01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28DEB-ABF7-4703-99CD-7490FD1BF0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418C0B5-71E4-4132-B70E-7941F367A14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Geopolitical</a:t>
            </a:r>
            <a:r>
              <a:rPr lang="en-US"/>
              <a:t> </a:t>
            </a:r>
            <a:r>
              <a:rPr lang="en-US">
                <a:solidFill>
                  <a:schemeClr val="accent2"/>
                </a:solidFill>
              </a:rPr>
              <a:t>Theories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6400800" cy="1752600"/>
          </a:xfrm>
        </p:spPr>
        <p:txBody>
          <a:bodyPr/>
          <a:lstStyle/>
          <a:p>
            <a:endParaRPr lang="en-US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GEOPOLITICS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* </a:t>
            </a:r>
            <a:r>
              <a:rPr lang="en-US" sz="3600"/>
              <a:t>The power of the state to </a:t>
            </a:r>
            <a:r>
              <a:rPr lang="en-US" sz="3600" b="1">
                <a:solidFill>
                  <a:srgbClr val="660066"/>
                </a:solidFill>
              </a:rPr>
              <a:t>control space or territory and shape foreign policy</a:t>
            </a:r>
            <a:r>
              <a:rPr lang="en-US" sz="3600"/>
              <a:t> of individual states and international relations.</a:t>
            </a:r>
          </a:p>
          <a:p>
            <a:endParaRPr lang="en-US" sz="2400"/>
          </a:p>
          <a:p>
            <a:endParaRPr lang="en-US" sz="2800"/>
          </a:p>
        </p:txBody>
      </p:sp>
      <p:pic>
        <p:nvPicPr>
          <p:cNvPr id="3077" name="Picture 5" descr="un-logo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1752600"/>
            <a:ext cx="4343400" cy="4343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ORGANIC STATE THEORY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* Founded by Friedrich Ratzel 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660066"/>
                </a:solidFill>
              </a:rPr>
              <a:t>The state is an organism conforming to natural laws and forced to grow &amp; expand</a:t>
            </a:r>
            <a:r>
              <a:rPr lang="en-US"/>
              <a:t> into new territories in order to secure resources needed for survival.</a:t>
            </a:r>
          </a:p>
          <a:p>
            <a:pPr>
              <a:lnSpc>
                <a:spcPct val="90000"/>
              </a:lnSpc>
            </a:pPr>
            <a:r>
              <a:rPr lang="en-US"/>
              <a:t>The state has a life cycle (birth to death)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* </a:t>
            </a:r>
            <a:r>
              <a:rPr lang="en-US">
                <a:solidFill>
                  <a:srgbClr val="FF0000"/>
                </a:solidFill>
              </a:rPr>
              <a:t>Adolf Hitler used this theory to invade surrounding countries and build German nationalism.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41" name="Picture 5" descr="f031008_Hitler_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8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HEARTLAND THEORY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7620000" cy="4525963"/>
          </a:xfrm>
        </p:spPr>
        <p:txBody>
          <a:bodyPr/>
          <a:lstStyle/>
          <a:p>
            <a:r>
              <a:rPr lang="en-US" sz="2800"/>
              <a:t>Founded  by Sir Halford Mackinder</a:t>
            </a:r>
          </a:p>
          <a:p>
            <a:r>
              <a:rPr lang="en-US"/>
              <a:t>World power is based on the assumption that </a:t>
            </a:r>
            <a:r>
              <a:rPr lang="en-US" b="1">
                <a:solidFill>
                  <a:srgbClr val="660066"/>
                </a:solidFill>
              </a:rPr>
              <a:t>the land based state controlling the EURASIAN heartland</a:t>
            </a:r>
            <a:r>
              <a:rPr lang="en-US"/>
              <a:t> has the key to world domination.</a:t>
            </a:r>
            <a:r>
              <a:rPr lang="en-US" sz="4000"/>
              <a:t>  </a:t>
            </a: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6152" name="Picture 8" descr="400_F_12373442_7quc6Cv0tiwhCQ428vwM9HCpQQd8IRAG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3733800"/>
            <a:ext cx="4419600" cy="29956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 t="10800" b="12000"/>
          <a:stretch>
            <a:fillRect/>
          </a:stretch>
        </p:blipFill>
        <p:spPr>
          <a:xfrm>
            <a:off x="914400" y="533400"/>
            <a:ext cx="7848600" cy="5497513"/>
          </a:xfrm>
          <a:noFill/>
          <a:ln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096000" y="228600"/>
            <a:ext cx="2895600" cy="9159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All the world’s resources, physical and human, are here. 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4648200" y="914400"/>
            <a:ext cx="1447800" cy="9906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 rot="5400000">
            <a:off x="-2705100" y="3009900"/>
            <a:ext cx="6553200" cy="838200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80000"/>
                    </a:srgbClr>
                  </a:outerShdw>
                </a:effectLst>
                <a:latin typeface="Arial Black"/>
              </a:rPr>
              <a:t>Heartland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RIMLAND THEORY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/>
              <a:t>Founded by Nicholas Spykman (book </a:t>
            </a:r>
            <a:r>
              <a:rPr lang="en-US" i="1"/>
              <a:t>The Geography of Peace</a:t>
            </a:r>
            <a:r>
              <a:rPr lang="en-US"/>
              <a:t>, 1914) </a:t>
            </a:r>
          </a:p>
          <a:p>
            <a:r>
              <a:rPr lang="en-US" sz="2800"/>
              <a:t>The state controlling the area </a:t>
            </a:r>
            <a:r>
              <a:rPr lang="en-US" sz="2800" b="1">
                <a:solidFill>
                  <a:srgbClr val="660066"/>
                </a:solidFill>
              </a:rPr>
              <a:t>AROUND the area</a:t>
            </a:r>
            <a:r>
              <a:rPr lang="en-US" sz="2800"/>
              <a:t> surrounding the Eurasian heartland has the key to world domination.</a:t>
            </a:r>
          </a:p>
          <a:p>
            <a:endParaRPr lang="en-US" sz="2800"/>
          </a:p>
        </p:txBody>
      </p:sp>
      <p:pic>
        <p:nvPicPr>
          <p:cNvPr id="7173" name="Picture 5" descr="Spykman%20Rimland%20(1944)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3962400"/>
            <a:ext cx="5943600" cy="29035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SEA POWER THEORY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Founded by Alfred Mahan </a:t>
            </a:r>
          </a:p>
          <a:p>
            <a:r>
              <a:rPr lang="en-US" sz="2800"/>
              <a:t>Interested in sea boundaries</a:t>
            </a:r>
          </a:p>
          <a:p>
            <a:r>
              <a:rPr lang="en-US" sz="2800"/>
              <a:t>The nation that controls the seas, controls the world (trade)</a:t>
            </a: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8197" name="Picture 5" descr="lincoln-group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0" y="2055813"/>
            <a:ext cx="5334000" cy="35702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DOMINO THEORY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Cold War and Eastern Europe</a:t>
            </a:r>
          </a:p>
          <a:p>
            <a:r>
              <a:rPr lang="en-US" sz="2800"/>
              <a:t>Destabilization from any cause in 1 country can result in the collapse of order in a neighboring country leading to a chain of events that affect adjoining states in turn.</a:t>
            </a:r>
          </a:p>
          <a:p>
            <a:pPr>
              <a:buFontTx/>
              <a:buNone/>
            </a:pPr>
            <a:endParaRPr lang="en-US" sz="2000"/>
          </a:p>
        </p:txBody>
      </p:sp>
      <p:pic>
        <p:nvPicPr>
          <p:cNvPr id="9220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3962400"/>
            <a:ext cx="7924800" cy="26352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225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Geopolitical Theories </vt:lpstr>
      <vt:lpstr>GEOPOLITICS</vt:lpstr>
      <vt:lpstr>ORGANIC STATE THEORY</vt:lpstr>
      <vt:lpstr>Slide 4</vt:lpstr>
      <vt:lpstr>HEARTLAND THEORY </vt:lpstr>
      <vt:lpstr>Slide 6</vt:lpstr>
      <vt:lpstr>RIMLAND THEORY </vt:lpstr>
      <vt:lpstr>SEA POWER THEORY </vt:lpstr>
      <vt:lpstr>DOMINO THEORY </vt:lpstr>
    </vt:vector>
  </TitlesOfParts>
  <Company>Cypress Fairbanks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Geopolitical Theories </dc:title>
  <dc:creator>cfisd</dc:creator>
  <cp:lastModifiedBy>callen</cp:lastModifiedBy>
  <cp:revision>3</cp:revision>
  <dcterms:created xsi:type="dcterms:W3CDTF">2010-01-18T15:48:08Z</dcterms:created>
  <dcterms:modified xsi:type="dcterms:W3CDTF">2013-03-18T17:05:10Z</dcterms:modified>
</cp:coreProperties>
</file>